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5995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97D65D-A957-42FF-8915-A2ABC1A59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B2C028-AC83-4874-A139-19D8B10F5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276119-723B-49C7-8934-F8D060C0E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361293-D770-44BE-8EEB-1BFE0BDB7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BA3500-72E3-4AF6-99EA-BFF8968AE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356E5-6815-4C69-A2F6-42FF6B06B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41413B-6DF8-4FD2-BEE3-F1931221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FC6DC-DE74-476A-9C76-D8DFDA977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CFD4BA-64D8-4E84-B913-519C5885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179CC9-C77F-40C0-A048-CE7BD338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51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B943D4-B69E-48CD-BEA4-D42D68CCA7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CF0142-091F-452C-B5BC-9DBFF8EE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902BDA-9657-4EE2-ACAA-431DB689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A36992-3021-4F6C-AB6A-BFFB1067E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CEFD7-A8F7-4598-A67E-A44C1B66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8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15506E-75A3-4B56-B1B8-C888F9EDD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E07F82-88E6-46B1-8A0C-954838D7C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9898D-E9F3-470B-8D4B-2383AC109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DEDF6E-779F-4BAF-AD67-BAAD4064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B8DA-458D-4BD7-A83E-D28F12FD5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3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8453F-9409-499D-8556-EDA243149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626841-972D-482A-9F36-119E4AE25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DFFBCD-80F9-4514-A6A2-02BE8057E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8A1FC3-6674-429A-BA92-A0A61A6B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8F2C5E-0AEE-47BB-9C68-94E74D4E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0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BE534-4E7C-477D-BF69-9DC61C4C4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3B1299-7113-41C2-B4FB-9AD9E7138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FF3B7D-3BB2-420E-91A9-AB7994497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A8AEDA-FD70-4A9E-8D78-29707E7A3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4D8960-55B4-4AF7-ADC7-2B46CC3DD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68CED3-26DA-47B8-904A-1E1A3DF1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2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4E3E2-07F0-4E96-97AA-ACA6DB3CA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242756-286F-4C0D-B812-3F7219843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039C7D-8399-45E7-BB91-A50D36FF1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34D9FC-0EF7-4905-87E1-1FA31443B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0968F6-3D55-4A92-842F-082CF33AC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894AA5-0782-4E32-9744-8C7076B4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90D671-F15E-459A-B36F-80082581D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F64F38-4EFA-4D37-B6C0-54C76E53E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90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10042-F595-4A5E-B4B2-46B52B51C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8A2876-53C0-42B4-BE1C-22E77170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791130E-9B52-4EDF-B070-0B3803AD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003846-672A-41C6-976F-31CE7FD1E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2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59D66B-3EC7-49D3-B765-E5165DE14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E175083-4D4B-4078-AB36-F7BF720BB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36BBE9-0695-426A-98ED-B4F159771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31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4BDB5-3F7C-40CF-AC4F-EF506D286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05DCA-B89D-4164-82CB-9C8A175FB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9D3F20-C5F4-48C3-8F19-FB46ED3AC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A32C9B-0D2B-4D4B-8261-F3A731DC9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E603EC-47BE-4A38-98BA-07E2B3DD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1477D7-CF5A-4E68-9FCD-D37CB25EF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3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3BFAC-0CAB-44F0-A6D1-790D63822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FBD089-BA1C-4AA2-943C-F864A2B80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FAB5D3-5729-42A6-87D4-C2D864145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E46981-E622-4194-97D7-9E816AA6F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400C41-F86C-4FA3-8105-7485BFC7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017691-A899-4C59-B46F-A3C8912E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8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BBFEA-6456-4D52-81E8-6F9C531C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79A4E5-1D66-4E93-B4B8-8A5E63B30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C5CDC8-03E7-4F87-8DE5-246D2B66B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D6AF-8F79-4C90-A687-158FF213639D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B6BDAA-8989-4ADB-9D80-A0C69DB4D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91EA62-8FE0-425F-86A1-F5FB43DD2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ECE95-D84C-4E69-BED9-5C94A6F19C2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8F06D8-7434-4624-8208-1C4E03E1A0EF}"/>
              </a:ext>
            </a:extLst>
          </p:cNvPr>
          <p:cNvSpPr/>
          <p:nvPr userDrawn="1"/>
        </p:nvSpPr>
        <p:spPr>
          <a:xfrm>
            <a:off x="5121353" y="266642"/>
            <a:ext cx="7002556" cy="32385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X </a:t>
            </a:r>
            <a:r>
              <a:rPr lang="ru-RU" sz="1200" dirty="0"/>
              <a:t>Конгресс Ассоциации детских аллергологов и иммунологов России </a:t>
            </a:r>
            <a:r>
              <a:rPr lang="en-US" sz="1200" dirty="0"/>
              <a:t>| </a:t>
            </a:r>
            <a:r>
              <a:rPr lang="ru-RU" sz="1200" dirty="0"/>
              <a:t>8-9 декабря 2023 года </a:t>
            </a:r>
            <a:r>
              <a:rPr lang="en-US" sz="1200" dirty="0"/>
              <a:t>|</a:t>
            </a:r>
            <a:r>
              <a:rPr lang="ru-RU" sz="1200" dirty="0"/>
              <a:t> Москва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8849C8-0E16-4AF7-B379-79B47D167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9" y="119279"/>
            <a:ext cx="618576" cy="61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46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44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25975-B3DF-412F-A64E-9DC74B5E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D9AC5-7818-4E28-AE8F-B36E9B65E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918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FAABA-E876-4AFE-9834-C9BCAA093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350" y="5308600"/>
            <a:ext cx="5067300" cy="1325563"/>
          </a:xfrm>
        </p:spPr>
        <p:txBody>
          <a:bodyPr>
            <a:normAutofit/>
          </a:bodyPr>
          <a:lstStyle/>
          <a:p>
            <a:r>
              <a:rPr lang="ru-RU" sz="4000" b="1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92083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</Words>
  <Application>Microsoft Office PowerPoint</Application>
  <PresentationFormat>Широкоэкранный</PresentationFormat>
  <Paragraphs>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a8588</dc:creator>
  <cp:lastModifiedBy>a8588</cp:lastModifiedBy>
  <cp:revision>5</cp:revision>
  <dcterms:created xsi:type="dcterms:W3CDTF">2023-11-07T11:19:34Z</dcterms:created>
  <dcterms:modified xsi:type="dcterms:W3CDTF">2023-11-08T09:21:32Z</dcterms:modified>
</cp:coreProperties>
</file>