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5995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98" d="100"/>
          <a:sy n="98" d="100"/>
        </p:scale>
        <p:origin x="798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97D65D-A957-42FF-8915-A2ABC1A599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2B2C028-AC83-4874-A139-19D8B10F50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A276119-723B-49C7-8934-F8D060C0E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2D6AF-8F79-4C90-A687-158FF213639D}" type="datetimeFigureOut">
              <a:rPr lang="ru-RU" smtClean="0"/>
              <a:t>08.11.2023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F361293-D770-44BE-8EEB-1BFE0BDB7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FBA3500-72E3-4AF6-99EA-BFF8968AE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ECE95-D84C-4E69-BED9-5C94A6F19C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91392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FB356E5-6815-4C69-A2F6-42FF6B06BF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641413B-6DF8-4FD2-BEE3-F19312218E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3CFC6DC-DE74-476A-9C76-D8DFDA9777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2D6AF-8F79-4C90-A687-158FF213639D}" type="datetimeFigureOut">
              <a:rPr lang="ru-RU" smtClean="0"/>
              <a:t>08.11.2023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BCFD4BA-64D8-4E84-B913-519C588595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0179CC9-C77F-40C0-A048-CE7BD3380F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ECE95-D84C-4E69-BED9-5C94A6F19C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6351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9BB943D4-B69E-48CD-BEA4-D42D68CCA7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3CF0142-091F-452C-B5BC-9DBFF8EE27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1902BDA-9657-4EE2-ACAA-431DB6890E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2D6AF-8F79-4C90-A687-158FF213639D}" type="datetimeFigureOut">
              <a:rPr lang="ru-RU" smtClean="0"/>
              <a:t>08.11.2023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7A36992-3021-4F6C-AB6A-BFFB1067E6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A4CEFD7-A8F7-4598-A67E-A44C1B664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ECE95-D84C-4E69-BED9-5C94A6F19C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4484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15506E-75A3-4B56-B1B8-C888F9EDD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FE07F82-88E6-46B1-8A0C-954838D7C9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D19898D-E9F3-470B-8D4B-2383AC109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2D6AF-8F79-4C90-A687-158FF213639D}" type="datetimeFigureOut">
              <a:rPr lang="ru-RU" smtClean="0"/>
              <a:t>08.11.2023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2DEDF6E-779F-4BAF-AD67-BAAD4064BB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142B8DA-458D-4BD7-A83E-D28F12FD50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ECE95-D84C-4E69-BED9-5C94A6F19C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9034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FC8453F-9409-499D-8556-EDA243149F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8626841-972D-482A-9F36-119E4AE25A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ADFFBCD-80F9-4514-A6A2-02BE8057EA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2D6AF-8F79-4C90-A687-158FF213639D}" type="datetimeFigureOut">
              <a:rPr lang="ru-RU" smtClean="0"/>
              <a:t>08.11.2023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28A1FC3-6674-429A-BA92-A0A61A6BD8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78F2C5E-0AEE-47BB-9C68-94E74D4E8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ECE95-D84C-4E69-BED9-5C94A6F19C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2300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1BE534-4E7C-477D-BF69-9DC61C4C49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63B1299-7113-41C2-B4FB-9AD9E7138A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FFF3B7D-3BB2-420E-91A9-AB79944973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1A8AEDA-FD70-4A9E-8D78-29707E7A3B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2D6AF-8F79-4C90-A687-158FF213639D}" type="datetimeFigureOut">
              <a:rPr lang="ru-RU" smtClean="0"/>
              <a:t>08.11.2023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D4D8960-55B4-4AF7-ADC7-2B46CC3DDB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568CED3-26DA-47B8-904A-1E1A3DF11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ECE95-D84C-4E69-BED9-5C94A6F19C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9722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D34E3E2-07F0-4E96-97AA-ACA6DB3CAE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6242756-286F-4C0D-B812-3F7219843A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E039C7D-8399-45E7-BB91-A50D36FF1E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834D9FC-0EF7-4905-87E1-1FA31443BA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780968F6-3D55-4A92-842F-082CF33ACB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0894AA5-0782-4E32-9744-8C7076B412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2D6AF-8F79-4C90-A687-158FF213639D}" type="datetimeFigureOut">
              <a:rPr lang="ru-RU" smtClean="0"/>
              <a:t>08.11.2023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190D671-F15E-459A-B36F-80082581D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69F64F38-4EFA-4D37-B6C0-54C76E53E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ECE95-D84C-4E69-BED9-5C94A6F19C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8909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610042-F595-4A5E-B4B2-46B52B51CF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C8A2876-53C0-42B4-BE1C-22E7717085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2D6AF-8F79-4C90-A687-158FF213639D}" type="datetimeFigureOut">
              <a:rPr lang="ru-RU" smtClean="0"/>
              <a:t>08.11.2023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9791130E-9B52-4EDF-B070-0B3803ADD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7003846-672A-41C6-976F-31CE7FD1E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ECE95-D84C-4E69-BED9-5C94A6F19C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9224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1F59D66B-3EC7-49D3-B765-E5165DE148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2D6AF-8F79-4C90-A687-158FF213639D}" type="datetimeFigureOut">
              <a:rPr lang="ru-RU" smtClean="0"/>
              <a:t>08.11.2023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7E175083-4D4B-4078-AB36-F7BF720BB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C36BBE9-0695-426A-98ED-B4F159771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ECE95-D84C-4E69-BED9-5C94A6F19C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0319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D34BDB5-3F7C-40CF-AC4F-EF506D286C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7605DCA-B89D-4164-82CB-9C8A175FBB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F9D3F20-C5F4-48C3-8F19-FB46ED3AC8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0A32C9B-0D2B-4D4B-8261-F3A731DC91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2D6AF-8F79-4C90-A687-158FF213639D}" type="datetimeFigureOut">
              <a:rPr lang="ru-RU" smtClean="0"/>
              <a:t>08.11.2023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9E603EC-47BE-4A38-98BA-07E2B3DDB3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31477D7-CF5A-4E68-9FCD-D37CB25EF4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ECE95-D84C-4E69-BED9-5C94A6F19C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8836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83BFAC-0CAB-44F0-A6D1-790D63822A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DFBD089-BA1C-4AA2-943C-F864A2B801B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BFAB5D3-5729-42A6-87D4-C2D864145A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EE46981-E622-4194-97D7-9E816AA6F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2D6AF-8F79-4C90-A687-158FF213639D}" type="datetimeFigureOut">
              <a:rPr lang="ru-RU" smtClean="0"/>
              <a:t>08.11.2023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3400C41-F86C-4FA3-8105-7485BFC7A9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4017691-A899-4C59-B46F-A3C8912EC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ECE95-D84C-4E69-BED9-5C94A6F19C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7986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1BBFEA-6456-4D52-81E8-6F9C531CEC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A79A4E5-1D66-4E93-B4B8-8A5E63B304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CC5CDC8-03E7-4F87-8DE5-246D2B66B1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B2D6AF-8F79-4C90-A687-158FF213639D}" type="datetimeFigureOut">
              <a:rPr lang="ru-RU" smtClean="0"/>
              <a:t>08.11.2023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6B6BDAA-8989-4ADB-9D80-A0C69DB4D1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291EA62-8FE0-425F-86A1-F5FB43DD25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FECE95-D84C-4E69-BED9-5C94A6F19C25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198F06D8-7434-4624-8208-1C4E03E1A0EF}"/>
              </a:ext>
            </a:extLst>
          </p:cNvPr>
          <p:cNvSpPr/>
          <p:nvPr userDrawn="1"/>
        </p:nvSpPr>
        <p:spPr>
          <a:xfrm>
            <a:off x="5121353" y="266642"/>
            <a:ext cx="7002556" cy="323850"/>
          </a:xfrm>
          <a:prstGeom prst="rect">
            <a:avLst/>
          </a:pr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X </a:t>
            </a:r>
            <a:r>
              <a:rPr lang="ru-RU" sz="1200" dirty="0"/>
              <a:t>Конгресс Ассоциации детских аллергологов и иммунологов России </a:t>
            </a:r>
            <a:r>
              <a:rPr lang="en-US" sz="1200" dirty="0"/>
              <a:t>| </a:t>
            </a:r>
            <a:r>
              <a:rPr lang="ru-RU" sz="1200" dirty="0"/>
              <a:t>8-9 декабря 2023 года </a:t>
            </a:r>
            <a:r>
              <a:rPr lang="en-US" sz="1200" dirty="0"/>
              <a:t>|</a:t>
            </a:r>
            <a:r>
              <a:rPr lang="ru-RU" sz="1200" dirty="0"/>
              <a:t> Москва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2A8849C8-0E16-4AF7-B379-79B47D1673B4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529" y="119279"/>
            <a:ext cx="618576" cy="618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1546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354400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B25975-B3DF-412F-A64E-9DC74B5E52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05D9AC5-7818-4E28-AE8F-B36E9B65EE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19186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4FAABA-E876-4AFE-9834-C9BCAA0932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62350" y="5308600"/>
            <a:ext cx="5067300" cy="1325563"/>
          </a:xfrm>
        </p:spPr>
        <p:txBody>
          <a:bodyPr>
            <a:normAutofit/>
          </a:bodyPr>
          <a:lstStyle/>
          <a:p>
            <a:r>
              <a:rPr lang="ru-RU" sz="4000" b="1" i="1" dirty="0"/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349208312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4</Words>
  <Application>Microsoft Office PowerPoint</Application>
  <PresentationFormat>Широкоэкранный</PresentationFormat>
  <Paragraphs>1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a8588</dc:creator>
  <cp:lastModifiedBy>a8588</cp:lastModifiedBy>
  <cp:revision>5</cp:revision>
  <dcterms:created xsi:type="dcterms:W3CDTF">2023-11-07T11:19:34Z</dcterms:created>
  <dcterms:modified xsi:type="dcterms:W3CDTF">2023-11-08T09:21:32Z</dcterms:modified>
</cp:coreProperties>
</file>