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5F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91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D67BDE-3B6C-4482-95D9-B47FCFF117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721661A-8C80-4E1B-BB46-D76C6B3E4F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7C98BB-3C46-46A4-9454-95A7DC011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342F-8F16-4102-8E93-FFF6B6D5539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1F9B50-EF1D-4258-BFCC-03F796E75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50560C-F508-4F50-AFA0-BCF2BE2FD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377C-95D3-4B82-B51E-00B24AF8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7627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3F3EB7-6748-4D95-9329-127F7C6A3F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C09AC0D-BA15-4E45-B666-3A629CA3AC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C83EA98-43AF-41D4-AE35-1160443400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342F-8F16-4102-8E93-FFF6B6D5539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717A11-9AFA-43D5-A014-BF230C7AA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840EBF-FA23-4531-BF1E-478280821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377C-95D3-4B82-B51E-00B24AF8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659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576ED3-7F0F-481C-879F-8E9AC3C24C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3022B15-ADAA-4243-88C2-D16C3BF9C3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BD64B7-25A8-4F41-B4CA-21EF61769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342F-8F16-4102-8E93-FFF6B6D5539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5E0EFAF-3B92-4362-B96E-1222DA4B2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D611F86-F1C8-4736-9949-FE55144CA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377C-95D3-4B82-B51E-00B24AF8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0263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201954-5EC9-4BE3-9EC1-0D7E6A3F5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7FB3AC-1092-4AF7-88AC-5F590A184B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68D8F3-98A0-4F5A-878A-5A39DBACC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342F-8F16-4102-8E93-FFF6B6D5539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CF41500-9EC3-4DF4-91D4-0B5DB5E76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45F10B4-27DA-4D73-ACD1-9A73BF418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377C-95D3-4B82-B51E-00B24AF8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829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DCFE1E-54CA-4EDA-BDB8-C971EB1295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5CD3E9-2C18-4E2F-9DD1-52C3CCFEC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B667AF-7E48-4973-8024-E91D54FAF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342F-8F16-4102-8E93-FFF6B6D5539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7C7F437-76EC-4ED4-837D-718C002A3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6A529E-891B-410B-8F64-1980E1851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377C-95D3-4B82-B51E-00B24AF8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230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235829-169F-4734-8F89-7A5DE3037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498975-8BD3-4D98-B184-4FEC354799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E410194-A81A-4FE1-B8FC-93610F23CF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0BE2764-FC5D-4F8D-849F-EC29AE9C3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342F-8F16-4102-8E93-FFF6B6D5539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B7F071-51AA-4812-A788-027061524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062075C-6280-49E9-B2EB-5F473A0FD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377C-95D3-4B82-B51E-00B24AF8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445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D2E03A-D8C1-4691-8379-A53E4E2AE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D2D4A4-633F-4EEE-99C1-BEC504DCBF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D05E313-00D8-41A8-9804-529DFB120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CF8CEB2-09A9-48F2-ADE2-3996D06895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76EB215-6774-4044-B91D-6D759EF531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E731CBB2-0B4C-41D5-9008-704F6B555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342F-8F16-4102-8E93-FFF6B6D5539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1BD374E-0B3E-4727-B38F-529FFA87F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01B5614-C6BE-493E-BCC1-DC787F890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377C-95D3-4B82-B51E-00B24AF8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674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361698-8998-4131-8ABA-76F63493B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E9161A-9992-420D-9FDA-EA20251C3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342F-8F16-4102-8E93-FFF6B6D5539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741718-BC9A-4B0D-BC2E-9E2D4C3A0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1144FAB-1E60-43BF-B25B-E3430D780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377C-95D3-4B82-B51E-00B24AF8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8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2795B1B4-C07F-4994-A0AA-B5B047FCA3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342F-8F16-4102-8E93-FFF6B6D5539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BA94BAB-D1C7-4A6F-AC11-D78B8312F4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21D8639-1144-420F-95B4-F5FAB78B0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377C-95D3-4B82-B51E-00B24AF8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4224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5C2CCD-AAA0-454D-9C75-F1D99D016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25385CF-3B4F-4EA6-8323-248F46862C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FC68F25-FE9C-404C-895C-F8DBF63514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BAE5C60-912E-451F-BDAC-29BA1051A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342F-8F16-4102-8E93-FFF6B6D5539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30CD0C0-4C8D-48DD-8AF2-47CF343B7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867A99C-318E-4EB9-9561-7BAE0B93C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377C-95D3-4B82-B51E-00B24AF8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00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17E070-7BF4-4B0A-8A67-5245CF0108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EC92420-0FDA-47A2-8CC5-D7AD22065C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7A521C1-16C1-453E-ADF4-6FB2A0D589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273045C-4670-494C-9F6B-C1B78AE50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4B342F-8F16-4102-8E93-FFF6B6D5539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A75B2E0-96ED-45FB-9581-C61865FA2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E4EA16-7AC5-4A47-9530-E0BE7A537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0377C-95D3-4B82-B51E-00B24AF817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3928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451E9F-7471-4227-99BF-8273F6265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A3306A8-5807-4F4E-BD6D-A162A321E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17B9B2-48E1-4E63-9A9D-36083FFCBD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4B342F-8F16-4102-8E93-FFF6B6D55390}" type="datetimeFigureOut">
              <a:rPr lang="ru-RU" smtClean="0"/>
              <a:t>12.11.2024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29B39A-7532-4E80-9D6C-F338F5E4BC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732B607-73D7-4BF8-BE17-6D33B7F3B6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0377C-95D3-4B82-B51E-00B24AF817A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A2A6D91-2652-4FFC-A24D-B7D22FB03516}"/>
              </a:ext>
            </a:extLst>
          </p:cNvPr>
          <p:cNvSpPr/>
          <p:nvPr userDrawn="1"/>
        </p:nvSpPr>
        <p:spPr>
          <a:xfrm>
            <a:off x="4747097" y="23139"/>
            <a:ext cx="7444901" cy="233943"/>
          </a:xfrm>
          <a:prstGeom prst="rect">
            <a:avLst/>
          </a:prstGeom>
          <a:solidFill>
            <a:srgbClr val="385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kern="1200" dirty="0">
                <a:solidFill>
                  <a:schemeClr val="lt1"/>
                </a:solidFill>
                <a:latin typeface="Montserrat" panose="00000500000000000000" pitchFamily="2" charset="-52"/>
                <a:ea typeface="+mn-ea"/>
                <a:cs typeface="+mn-cs"/>
              </a:rPr>
              <a:t>XI </a:t>
            </a:r>
            <a:r>
              <a:rPr lang="ru-RU" sz="1100" kern="1200" dirty="0">
                <a:solidFill>
                  <a:schemeClr val="lt1"/>
                </a:solidFill>
                <a:latin typeface="Montserrat" panose="00000500000000000000" pitchFamily="2" charset="-52"/>
                <a:ea typeface="+mn-ea"/>
                <a:cs typeface="+mn-cs"/>
              </a:rPr>
              <a:t>ВСЕРОССИЙСКИЙ КОНГРЕСС АДАИР  </a:t>
            </a:r>
            <a:r>
              <a:rPr lang="en-US" sz="1100" dirty="0">
                <a:latin typeface="Montserrat" panose="00000500000000000000" pitchFamily="2" charset="-52"/>
              </a:rPr>
              <a:t>|</a:t>
            </a:r>
            <a:r>
              <a:rPr lang="ru-RU" sz="1100" dirty="0">
                <a:latin typeface="Montserrat" panose="00000500000000000000" pitchFamily="2" charset="-52"/>
              </a:rPr>
              <a:t> </a:t>
            </a:r>
            <a:r>
              <a:rPr lang="en-US" sz="1100" dirty="0">
                <a:latin typeface="Montserrat" panose="00000500000000000000" pitchFamily="2" charset="-52"/>
              </a:rPr>
              <a:t> 13-14</a:t>
            </a:r>
            <a:r>
              <a:rPr lang="ru-RU" sz="1100" dirty="0">
                <a:latin typeface="Montserrat" panose="00000500000000000000" pitchFamily="2" charset="-52"/>
              </a:rPr>
              <a:t> ДЕКАБРЯ 2024 </a:t>
            </a:r>
            <a:r>
              <a:rPr lang="en-US" sz="1100" dirty="0">
                <a:latin typeface="Montserrat" panose="00000500000000000000" pitchFamily="2" charset="-52"/>
              </a:rPr>
              <a:t> |</a:t>
            </a:r>
            <a:r>
              <a:rPr lang="ru-RU" sz="1100" dirty="0">
                <a:latin typeface="Montserrat" panose="00000500000000000000" pitchFamily="2" charset="-52"/>
              </a:rPr>
              <a:t> МОСКВА</a:t>
            </a:r>
            <a:r>
              <a:rPr lang="en-US" sz="1100" dirty="0">
                <a:latin typeface="Montserrat" panose="00000500000000000000" pitchFamily="2" charset="-52"/>
              </a:rPr>
              <a:t> </a:t>
            </a:r>
            <a:endParaRPr lang="ru-RU" sz="1100" dirty="0">
              <a:latin typeface="Montserrat" panose="00000500000000000000" pitchFamily="2" charset="-52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249D033-5183-45FF-B576-89A59A68E19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251011" y="25016"/>
            <a:ext cx="477963" cy="477963"/>
          </a:xfrm>
          <a:prstGeom prst="rect">
            <a:avLst/>
          </a:pr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926BE80-19E8-4B78-8CB5-F1B65D52613E}"/>
              </a:ext>
            </a:extLst>
          </p:cNvPr>
          <p:cNvSpPr/>
          <p:nvPr userDrawn="1"/>
        </p:nvSpPr>
        <p:spPr>
          <a:xfrm>
            <a:off x="-8964" y="6593645"/>
            <a:ext cx="5066739" cy="233943"/>
          </a:xfrm>
          <a:prstGeom prst="rect">
            <a:avLst/>
          </a:prstGeom>
          <a:solidFill>
            <a:srgbClr val="385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kern="1200" dirty="0">
                <a:solidFill>
                  <a:schemeClr val="lt1"/>
                </a:solidFill>
                <a:latin typeface="Montserrat" panose="00000500000000000000" pitchFamily="2" charset="-52"/>
                <a:ea typeface="+mn-ea"/>
                <a:cs typeface="+mn-cs"/>
              </a:rPr>
              <a:t>АЛЛЕРГИЧЕСКИЕ БОЛЕЗНИ РЕБЕНКА: ОТ ТЕОРИИ К ТЕРАПИИ</a:t>
            </a:r>
            <a:endParaRPr lang="ru-RU" sz="1100" dirty="0">
              <a:latin typeface="Montserrat" panose="00000500000000000000" pitchFamily="2" charset="-52"/>
            </a:endParaRPr>
          </a:p>
        </p:txBody>
      </p:sp>
    </p:spTree>
    <p:extLst>
      <p:ext uri="{BB962C8B-B14F-4D97-AF65-F5344CB8AC3E}">
        <p14:creationId xmlns:p14="http://schemas.microsoft.com/office/powerpoint/2010/main" val="324629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2FE6D9-3A4E-4843-A001-92BC9AFF53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1415192-242C-4BDE-983A-E0FB014ADC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783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74DA6E1-0298-442D-A6A5-B08679045A65}"/>
              </a:ext>
            </a:extLst>
          </p:cNvPr>
          <p:cNvSpPr>
            <a:spLocks noGrp="1"/>
          </p:cNvSpPr>
          <p:nvPr/>
        </p:nvSpPr>
        <p:spPr>
          <a:xfrm>
            <a:off x="838200" y="27662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9530002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</Words>
  <Application>Microsoft Office PowerPoint</Application>
  <PresentationFormat>Широкоэкранный</PresentationFormat>
  <Paragraphs>1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a8588</dc:creator>
  <cp:lastModifiedBy>mice</cp:lastModifiedBy>
  <cp:revision>5</cp:revision>
  <dcterms:created xsi:type="dcterms:W3CDTF">2024-11-12T09:37:07Z</dcterms:created>
  <dcterms:modified xsi:type="dcterms:W3CDTF">2024-11-12T11:30:54Z</dcterms:modified>
</cp:coreProperties>
</file>