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Montserrat" panose="00000500000000000000" pitchFamily="2" charset="-52"/>
      <p:regular r:id="rId11"/>
      <p:bold r:id="rId12"/>
      <p:italic r:id="rId13"/>
      <p:boldItalic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7E646-E899-408C-A458-0ECD33E15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A2089C-8A85-4510-A59F-A3F4054E9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386982-2502-4CFD-A2D6-B52CF2DA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02303-75EB-4E59-88B2-C4C401E6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C41D3B-3A8B-4E5C-B03D-3CB34533B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104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ED0C3-A3E7-4F6C-B385-392FA6583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3401E4-7922-44EC-AC5B-0AD3044B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8BFE25-E15E-4795-AD1D-4634605C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AF0CB3-A8C1-4E88-8EA1-C3CCFBF1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FB9DB6-39CB-45B7-A814-CD74B14C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81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6A3F6AB-828E-4BB1-AC17-B64234B14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557515-2F41-47DF-9138-768CC575F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8B480A-2119-473E-BF34-DE5827931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350147-BEA4-4217-8299-685AE1857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B569A5-617F-4EBA-AC0C-9279BAD53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7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EEAE71-DFDD-44D9-9245-511AF07C8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C8AC80-2EB0-4964-B49B-59E2D702E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85320-89E3-4253-8712-06DD7858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AA4D24-FCEB-4532-BF71-7349D9E76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B94E4-79A5-4E51-8764-A2B1711F2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8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9D2F7-DD99-40AD-B577-9787CE19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AD0D4F-8C81-4A7A-8536-42C9CD1D0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4AD18E-277D-4AC4-AC20-31FD0EB1C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AAA9B9-F20B-4C13-8EDF-86B82A6C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807027-8F62-477D-9D6C-C214DD6F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20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CA2B0-6839-4E06-A52B-2B6631FEE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9CE33-96ED-4F23-9986-29B10ACD0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33A320-4412-4FF9-8151-321B0E3CE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B3CF15-0DC0-48B4-A688-F5EE818C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58FE65-883E-45EB-BF93-09A07906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F7F898-FBE3-4141-88CE-081B53A19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20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41E00-F4AE-4B13-BB45-95BD41830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EA8C24-C5C9-4845-B4B3-B13907EA6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4B96E5-D44A-41BC-97F4-74CD313D0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F1EAA53-F080-47EB-BB07-5C6287352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B80641-19BC-4EC0-9506-1EC260B02A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7102DDA-0EBC-4E80-8BE5-732EAFD3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B79762-D799-4B73-B9DF-CCBD6C7BA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BA92D8-D8FC-4E50-AFA9-5B9B4077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8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02120D-A1CF-469F-8BCB-EA00B38B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33F225C-5C8C-41B0-B290-5AED0FAD2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EB297D-0FCF-4994-B9B4-440F63B5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F3A52C1-4D23-4866-BF91-1B8A5E7C2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8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BCFA331-217C-4FBF-8C0B-9F4ED5E07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404FA78-5546-4F6D-AC5A-DE701A0E7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852962-D652-464E-8971-1F9A948A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3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1275E-6F3E-4D9C-B8BB-78130C3A2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A46546-A504-417E-895D-4EED34CBB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816773-BE28-4C16-80AD-5CA2CF5D1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200D04-6B02-4B8E-B8A2-689D25A22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1056A1-8743-4F01-A219-0900B32C9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7F260C-565E-4621-9E00-BA3CBCE0D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FBEA7-C103-4BBF-8053-6111340B3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D908D5-71D0-4453-837A-F28BA7FB1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B61317-7F99-45B5-B05E-57A5D0054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F598FF-13DB-42E6-B46D-A6391A74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4C457D-D791-470F-B855-408EC80F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AFCD2D-DE1F-4CFE-9BAB-C7530F1C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4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C514D-D1BC-4CC5-BDBB-CF5DF98C7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83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C30B07-D0B6-45EF-9244-8EAA5DF69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9A475-FE5C-46B8-BB4F-DCF53E40D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39AA7-9780-4E26-9D3F-C8AF3D675D1C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5DAEF-4669-487B-8CF7-EE775F321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0A4AF5-75CD-4F45-BA92-01015BABC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9FA66-4C37-4DC0-A4AA-37E4FC41C4F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2825DB-6C8C-4384-B5B1-48F0C41809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9725" y="92562"/>
            <a:ext cx="588475" cy="5884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058ECCE-78F4-4BFC-A779-F1A0638B4CAC}"/>
              </a:ext>
            </a:extLst>
          </p:cNvPr>
          <p:cNvSpPr/>
          <p:nvPr userDrawn="1"/>
        </p:nvSpPr>
        <p:spPr>
          <a:xfrm>
            <a:off x="2419004" y="41101"/>
            <a:ext cx="9772995" cy="334978"/>
          </a:xfrm>
          <a:prstGeom prst="rect">
            <a:avLst/>
          </a:prstGeom>
          <a:solidFill>
            <a:srgbClr val="385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Детская аллергология сегодня: от молекулярных механизмов до биологической терапии </a:t>
            </a:r>
            <a:r>
              <a:rPr lang="en-US" sz="1200" dirty="0">
                <a:latin typeface="Montserrat" panose="00000500000000000000" pitchFamily="2" charset="-52"/>
              </a:rPr>
              <a:t>| 1</a:t>
            </a:r>
            <a:r>
              <a:rPr lang="ru-RU" sz="1200" dirty="0">
                <a:latin typeface="Montserrat" panose="00000500000000000000" pitchFamily="2" charset="-52"/>
              </a:rPr>
              <a:t>2</a:t>
            </a:r>
            <a:r>
              <a:rPr lang="en-US" sz="1200" dirty="0">
                <a:latin typeface="Montserrat" panose="00000500000000000000" pitchFamily="2" charset="-52"/>
              </a:rPr>
              <a:t>-1</a:t>
            </a:r>
            <a:r>
              <a:rPr lang="ru-RU" sz="1200" dirty="0">
                <a:latin typeface="Montserrat" panose="00000500000000000000" pitchFamily="2" charset="-52"/>
              </a:rPr>
              <a:t>3 декабря 2025 </a:t>
            </a:r>
            <a:r>
              <a:rPr lang="en-US" sz="1200" dirty="0">
                <a:latin typeface="Montserrat" panose="00000500000000000000" pitchFamily="2" charset="-52"/>
              </a:rPr>
              <a:t> |</a:t>
            </a:r>
            <a:r>
              <a:rPr lang="ru-RU" sz="1200" dirty="0">
                <a:latin typeface="Montserrat" panose="00000500000000000000" pitchFamily="2" charset="-52"/>
              </a:rPr>
              <a:t> Москва</a:t>
            </a:r>
            <a:r>
              <a:rPr lang="en-US" sz="1200" dirty="0">
                <a:latin typeface="Montserrat" panose="00000500000000000000" pitchFamily="2" charset="-52"/>
              </a:rPr>
              <a:t>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0F530F-2720-421E-8949-1C77CBD81BD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0698">
            <a:off x="-74217" y="5733783"/>
            <a:ext cx="770523" cy="115623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6E1FF3-31A7-45D4-9FB3-630C948118E1}"/>
              </a:ext>
            </a:extLst>
          </p:cNvPr>
          <p:cNvSpPr/>
          <p:nvPr userDrawn="1"/>
        </p:nvSpPr>
        <p:spPr>
          <a:xfrm>
            <a:off x="2419004" y="342827"/>
            <a:ext cx="9772996" cy="45719"/>
          </a:xfrm>
          <a:prstGeom prst="rect">
            <a:avLst/>
          </a:prstGeom>
          <a:solidFill>
            <a:srgbClr val="385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4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4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41549-062A-400D-B802-742D15D44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32859C-17C4-4640-9EBD-B86F8FB51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06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CC51A-234C-4D9C-BBBE-F83EBFA9F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2766218"/>
            <a:ext cx="10515600" cy="1325563"/>
          </a:xfrm>
        </p:spPr>
        <p:txBody>
          <a:bodyPr/>
          <a:lstStyle/>
          <a:p>
            <a:pPr algn="ctr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94899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</Words>
  <Application>Microsoft Office PowerPoint</Application>
  <PresentationFormat>Широкоэкранный</PresentationFormat>
  <Paragraphs>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Calibri Light</vt:lpstr>
      <vt:lpstr>Arial</vt:lpstr>
      <vt:lpstr>Calibri</vt:lpstr>
      <vt:lpstr>Montserrat</vt:lpstr>
      <vt:lpstr>Тема Office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a8588</dc:creator>
  <cp:lastModifiedBy>mice_t</cp:lastModifiedBy>
  <cp:revision>8</cp:revision>
  <dcterms:created xsi:type="dcterms:W3CDTF">2024-11-11T06:36:44Z</dcterms:created>
  <dcterms:modified xsi:type="dcterms:W3CDTF">2025-10-30T08:56:33Z</dcterms:modified>
</cp:coreProperties>
</file>