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11037-0CC1-4ABE-AF66-6D097EC47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BB1A62-FCEE-46F5-8D1A-8A8C130B0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BFA678-174E-40F7-A47A-F28E86C5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70539F-B6A2-479E-9264-B42C9DCB1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3E30C7-1737-4B0A-B783-722CFCEE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29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7E1C6-2635-4873-9EDE-AF2EA8AC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9BC3AE-EF44-4F56-A033-0A3C2ECDC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601988-4931-46E5-95E1-BB285C75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07B56D-FDE8-4A92-BB0B-0A858B6EA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2F6AA4-0E36-4898-AF5F-6E00090F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9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68246C-CA86-43A9-BE5F-5CFB636F3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3033FA-5539-441D-B1E8-998175E54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1608D-111F-4ADD-92F9-324B0450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B4803C-A706-4ADF-9261-646AEB31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30432A-E4DA-46E5-B878-DD020E77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08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502FA-1F13-4EB4-921D-B00810FA3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735C98-86B6-41C0-A00D-C95B0BF5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FE7B6D-9ED2-4221-87E9-9A74AE549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E151B0-8FF7-4730-ADCC-6DC1BE3BD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D64303-B5F0-411E-B192-2B2756A65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608BC-0349-4BF7-A4BF-4B76628F0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AC94AB-4930-4B64-9019-36F96F554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B6A7E-2588-41CB-A11E-CFBA6E62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3C1302-16F1-4066-8874-B32B8157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BA340-4D2F-4F28-A46A-3CDF3C5A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AF405-E7EC-4970-B000-FBA9A4B0A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52C29F-FA8E-4DE1-8724-894E25CCF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5EF808-E934-4655-A6D8-F5A370A0D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483DDA-DA2F-4F1D-9754-770AAEBCE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1127C2-44D8-4838-BF47-21D59A087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CE99FC-599F-49DC-B62F-468F38C1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3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D04E3-D041-4EBA-91D9-3D89C792C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B6A1A5-F5FD-46AE-9898-B6F9D5DE3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F8DB31-AE2A-4693-9D33-D0BF10D3F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9AE9E3-4B03-4B1B-8A97-F6C178657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E571D5C-3D19-4F81-8041-CA83212C9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93D6B4D-8419-4C4C-A22A-336F0A448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2BA7B4-1665-49F3-A38D-EC81437D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6F0C1C-FF23-4E79-81DA-04C473D9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94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888B6-1BDA-4B34-92ED-D771B0B8D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14A65A4-B31B-4372-9086-F151C15D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B25C348-5804-418B-B648-E8B9D3C0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D0D05B-1B4F-466E-9D4F-7D97E59D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4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1CC38B-B67B-4326-BAE7-C3AB6E5A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1229A5-3E52-4A2A-B3D2-B26F024D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BDB847-2154-42E2-A783-7A908879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32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7B496-94D6-495C-921F-834560ED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49A644-82BC-4DFF-8019-4F0A7859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FBB275-EF6E-4E18-B48C-48A6CA49E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330D33-D464-47C1-A997-99A2273C7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3D426D-6FC4-4745-AF7F-B5E2CBE8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414E73-44FA-479A-AB95-C82ECEAF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6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6A21D-0A0D-4710-ABAF-9A887207F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20A27FF-7B35-4EE3-B074-B0E590AD2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083EA0-12E5-4985-B4A6-0BD3C70AB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A7A5B5-CD97-4AFF-9EB2-467BD5600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53886C-CD3B-4DA8-ABF2-25FC5567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32A0B3-E129-4F0C-B14F-08DE18B9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1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007449-34C1-4CD5-827A-3A6DE399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708032-C7ED-421B-9993-73DC02E39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E3B6CC-361C-4800-A51A-FB5B3C17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4C76-D289-4919-A30D-C5F64F9DB4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67EC2A-F3AA-4BBC-B050-BEBFDBCE2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B82873-6B1C-4771-8AF5-03569C667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D02D6-E7BE-4861-ACBF-B837725B023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FD79B09-8DBF-403F-AB47-C5A6C91EBEA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EE93E1D-571A-4CF5-AE45-DDD746ADB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5F35FB2F-50FA-444E-9004-5E073EE81D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02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FF7E375-EDCA-428A-8774-113BF72F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96061" cy="5592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D23AADA-28CB-4086-BDE3-E0F56334B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3243"/>
            <a:ext cx="9896061" cy="41148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87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BD23AADA-28CB-4086-BDE3-E0F56334B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3243"/>
            <a:ext cx="9896061" cy="4114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одзаголовок 1">
            <a:extLst>
              <a:ext uri="{FF2B5EF4-FFF2-40B4-BE49-F238E27FC236}">
                <a16:creationId xmlns:a16="http://schemas.microsoft.com/office/drawing/2014/main" id="{CAD32812-1DCA-48D1-A467-715D63B0878A}"/>
              </a:ext>
            </a:extLst>
          </p:cNvPr>
          <p:cNvSpPr txBox="1">
            <a:spLocks/>
          </p:cNvSpPr>
          <p:nvPr/>
        </p:nvSpPr>
        <p:spPr>
          <a:xfrm>
            <a:off x="831850" y="5357192"/>
            <a:ext cx="10515600" cy="626579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indent="-228243" algn="ctr">
              <a:spcBef>
                <a:spcPts val="0"/>
              </a:spcBef>
              <a:tabLst>
                <a:tab pos="228600" algn="l"/>
              </a:tabLst>
            </a:pPr>
            <a:r>
              <a:rPr lang="ru-RU" sz="3200" b="1" i="1">
                <a:solidFill>
                  <a:srgbClr val="1F416E"/>
                </a:solidFill>
                <a:latin typeface="Calibri Light" pitchFamily="18"/>
              </a:rPr>
              <a:t>Спасибо за внимание!</a:t>
            </a:r>
            <a:endParaRPr lang="ru-RU" sz="3200" b="1" i="1" dirty="0">
              <a:solidFill>
                <a:srgbClr val="1F416E"/>
              </a:solidFill>
              <a:latin typeface="Calibri Light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002411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4</Words>
  <Application>Microsoft Office PowerPoint</Application>
  <PresentationFormat>Широкоэкранный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Камил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АДАИР Москва 2019</dc:title>
  <dc:subject>Презентация АДАИР Москва 2019</dc:subject>
  <dc:creator>Камил Мамышев</dc:creator>
  <dc:description>Исправлено Камил 13.11.2019</dc:description>
  <cp:lastModifiedBy>PC</cp:lastModifiedBy>
  <cp:revision>6</cp:revision>
  <dcterms:created xsi:type="dcterms:W3CDTF">2019-09-27T14:22:18Z</dcterms:created>
  <dcterms:modified xsi:type="dcterms:W3CDTF">2019-10-09T10:10:10Z</dcterms:modified>
</cp:coreProperties>
</file>